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5872F-EEA9-4376-B578-1EF4E5CBE7AC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8A8D2-E97B-44CE-91C7-D058C739D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54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61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59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43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2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89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36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92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1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44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9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8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463B7-258D-4899-8E8D-6D2DB2A72020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CC91-106A-4088-AB73-0E466C8CD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36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PDC@loros.co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4488732-07FE-498D-958D-FDF512387866}"/>
              </a:ext>
            </a:extLst>
          </p:cNvPr>
          <p:cNvSpPr/>
          <p:nvPr/>
        </p:nvSpPr>
        <p:spPr>
          <a:xfrm>
            <a:off x="-106189" y="-42332"/>
            <a:ext cx="68480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Recognition of Patient and carer Psychological Needs, </a:t>
            </a:r>
          </a:p>
          <a:p>
            <a:pPr algn="ctr"/>
            <a:endParaRPr lang="en-GB" sz="3600" b="1" dirty="0">
              <a:solidFill>
                <a:srgbClr val="A5002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76D345-514B-4C97-A40E-CE56F7FA94C7}"/>
              </a:ext>
            </a:extLst>
          </p:cNvPr>
          <p:cNvSpPr/>
          <p:nvPr/>
        </p:nvSpPr>
        <p:spPr>
          <a:xfrm>
            <a:off x="44727" y="1066800"/>
            <a:ext cx="67287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Level 1 NICE Guidelines.</a:t>
            </a:r>
          </a:p>
          <a:p>
            <a:pPr algn="ctr"/>
            <a:r>
              <a:rPr lang="en-GB" sz="16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Delivered by Tracey Clipsham-Hughes MBACP (Snr </a:t>
            </a:r>
            <a:r>
              <a:rPr lang="en-GB" sz="1600" b="0" i="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Accred</a:t>
            </a:r>
            <a:r>
              <a:rPr lang="en-GB" sz="16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&amp;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C2DBED-7241-4FA9-A8E3-EBA16B7958C3}"/>
              </a:ext>
            </a:extLst>
          </p:cNvPr>
          <p:cNvSpPr/>
          <p:nvPr/>
        </p:nvSpPr>
        <p:spPr>
          <a:xfrm>
            <a:off x="44728" y="1893223"/>
            <a:ext cx="672879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Dates for 2025 : Wednesday 26</a:t>
            </a:r>
            <a:r>
              <a:rPr lang="en-GB" sz="15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March 2025</a:t>
            </a:r>
            <a:r>
              <a:rPr lang="en-GB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Wednesday </a:t>
            </a:r>
            <a:r>
              <a:rPr lang="en-GB" sz="1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15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2025 9am to 5pm.</a:t>
            </a:r>
          </a:p>
          <a:p>
            <a:pPr algn="ctr"/>
            <a:endParaRPr lang="en-GB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GB" sz="1600" b="1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79232F-645C-45D6-B2DB-EFC6C5C855E7}"/>
              </a:ext>
            </a:extLst>
          </p:cNvPr>
          <p:cNvSpPr/>
          <p:nvPr/>
        </p:nvSpPr>
        <p:spPr>
          <a:xfrm>
            <a:off x="3010091" y="4953000"/>
            <a:ext cx="326405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b="1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To Include: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Understanding Empathy, Congruence and unconditional Positive Regard, .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· Recognition of Psychological Needs/general psychological support.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· Understanding personal limitations of what you hear, and when to refer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· Using Reflective skills for self-care and self-awareness.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5C0A5C-DFD2-4FF5-B2DB-820699BB1B83}"/>
              </a:ext>
            </a:extLst>
          </p:cNvPr>
          <p:cNvSpPr/>
          <p:nvPr/>
        </p:nvSpPr>
        <p:spPr>
          <a:xfrm>
            <a:off x="400183" y="2378973"/>
            <a:ext cx="58353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/>
              <a:t>If you are a volunteer or an external candidate interested in attending this course please email: </a:t>
            </a:r>
            <a:r>
              <a:rPr lang="en-GB" sz="1400" i="1" u="sng" dirty="0">
                <a:hlinkClick r:id="rId2"/>
              </a:rPr>
              <a:t>LPDC@loros.co.uk</a:t>
            </a:r>
            <a:endParaRPr lang="en-GB" sz="1400" dirty="0"/>
          </a:p>
          <a:p>
            <a:r>
              <a:rPr lang="en-GB" sz="1400" i="1" dirty="0"/>
              <a:t>If you are internal please complete a study leave form as soon as possible. Thank you</a:t>
            </a:r>
            <a:endParaRPr lang="en-GB" sz="1400" b="1" i="0" dirty="0">
              <a:solidFill>
                <a:srgbClr val="FF9900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F30305-965E-47AC-AD72-A143F9269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0091" y="8271788"/>
            <a:ext cx="3527370" cy="14660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506935-2E51-4D80-9219-ACD7E10C6213}"/>
              </a:ext>
            </a:extLst>
          </p:cNvPr>
          <p:cNvSpPr/>
          <p:nvPr/>
        </p:nvSpPr>
        <p:spPr>
          <a:xfrm>
            <a:off x="164950" y="3415520"/>
            <a:ext cx="29814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Outcomes: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To enhance and reaffirm existing knowledge.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To highlight the need for self care and emotional wellbeing, 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enable staff to have confidence in their abilities to hold patients and relatives in their distress, in an emotionally safe way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81BAB0-A99E-4E54-8D0A-44F021937107}"/>
              </a:ext>
            </a:extLst>
          </p:cNvPr>
          <p:cNvSpPr/>
          <p:nvPr/>
        </p:nvSpPr>
        <p:spPr>
          <a:xfrm>
            <a:off x="0" y="8271788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will be a mixture of learning using:</a:t>
            </a:r>
          </a:p>
          <a:p>
            <a:pPr lvl="0"/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PowerPoint</a:t>
            </a:r>
          </a:p>
          <a:p>
            <a:pPr lvl="0"/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Interaction</a:t>
            </a:r>
          </a:p>
          <a:p>
            <a:pPr lvl="0"/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Roleplay (Done by tutors)</a:t>
            </a:r>
          </a:p>
          <a:p>
            <a:pPr lvl="0"/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Groupwork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F418E0-AC81-4CBC-871C-24A9C34AB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94" y="5662289"/>
            <a:ext cx="1949117" cy="23798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FE5825-0850-4631-9339-2FBDCCA40B0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1" r="12407"/>
          <a:stretch/>
        </p:blipFill>
        <p:spPr>
          <a:xfrm>
            <a:off x="3711610" y="3480275"/>
            <a:ext cx="2662875" cy="175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90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6C2B49BDF6D43AC506DE8000945F3" ma:contentTypeVersion="9" ma:contentTypeDescription="Create a new document." ma:contentTypeScope="" ma:versionID="28ca5c18db12b7f03768ca4587f762c0">
  <xsd:schema xmlns:xsd="http://www.w3.org/2001/XMLSchema" xmlns:xs="http://www.w3.org/2001/XMLSchema" xmlns:p="http://schemas.microsoft.com/office/2006/metadata/properties" xmlns:ns3="d4cad15e-2736-4281-a122-c31296e96383" targetNamespace="http://schemas.microsoft.com/office/2006/metadata/properties" ma:root="true" ma:fieldsID="2e19d799d379f9d97ccf799ec1b17752" ns3:_="">
    <xsd:import namespace="d4cad15e-2736-4281-a122-c31296e963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ad15e-2736-4281-a122-c31296e963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7C7CE2-5E19-4091-AD60-3E707627196F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d4cad15e-2736-4281-a122-c31296e9638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419E961-2029-442A-BE17-179CCC4D1F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A9E795-DACE-40B4-B6FE-FAAFBA974E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cad15e-2736-4281-a122-c31296e963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199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Perkins</dc:creator>
  <cp:lastModifiedBy>Tracey Clipsham-Hughes</cp:lastModifiedBy>
  <cp:revision>22</cp:revision>
  <cp:lastPrinted>2025-01-15T15:22:15Z</cp:lastPrinted>
  <dcterms:created xsi:type="dcterms:W3CDTF">2021-10-15T22:02:48Z</dcterms:created>
  <dcterms:modified xsi:type="dcterms:W3CDTF">2025-01-21T09:50:08Z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0x010100C636C2B49BDF6D43AC506DE8000945F3</vt:lpwstr>
  </property>
</Properties>
</file>